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64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</p:sldIdLst>
  <p:sldSz cx="12192000" cy="6858000"/>
  <p:notesSz cx="6858000" cy="9144000"/>
  <p:defaultTextStyle>
    <a:defPPr rtl="0"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619BEE-6E80-4EB3-9D17-09F045825CE5}" v="118" dt="2022-04-06T12:47:43.0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7" autoAdjust="0"/>
    <p:restoredTop sz="94619" autoAdjust="0"/>
  </p:normalViewPr>
  <p:slideViewPr>
    <p:cSldViewPr snapToGrid="0">
      <p:cViewPr varScale="1">
        <p:scale>
          <a:sx n="64" d="100"/>
          <a:sy n="64" d="100"/>
        </p:scale>
        <p:origin x="59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as" userId="ed4f1187-265b-4a9d-9522-9f157016510f" providerId="ADAL" clId="{FC619BEE-6E80-4EB3-9D17-09F045825CE5}"/>
    <pc:docChg chg="undo custSel modSld">
      <pc:chgData name="Simon Pras" userId="ed4f1187-265b-4a9d-9522-9f157016510f" providerId="ADAL" clId="{FC619BEE-6E80-4EB3-9D17-09F045825CE5}" dt="2022-04-06T13:24:59.112" v="139" actId="20577"/>
      <pc:docMkLst>
        <pc:docMk/>
      </pc:docMkLst>
      <pc:sldChg chg="modSp mod">
        <pc:chgData name="Simon Pras" userId="ed4f1187-265b-4a9d-9522-9f157016510f" providerId="ADAL" clId="{FC619BEE-6E80-4EB3-9D17-09F045825CE5}" dt="2022-04-06T13:24:02.141" v="129" actId="20577"/>
        <pc:sldMkLst>
          <pc:docMk/>
          <pc:sldMk cId="3087411886" sldId="314"/>
        </pc:sldMkLst>
        <pc:spChg chg="mod">
          <ac:chgData name="Simon Pras" userId="ed4f1187-265b-4a9d-9522-9f157016510f" providerId="ADAL" clId="{FC619BEE-6E80-4EB3-9D17-09F045825CE5}" dt="2022-04-06T13:24:02.141" v="129" actId="20577"/>
          <ac:spMkLst>
            <pc:docMk/>
            <pc:sldMk cId="3087411886" sldId="314"/>
            <ac:spMk id="2" creationId="{EE780898-F1D0-43EC-A62E-62482AF8003F}"/>
          </ac:spMkLst>
        </pc:spChg>
      </pc:sldChg>
      <pc:sldChg chg="modSp mod">
        <pc:chgData name="Simon Pras" userId="ed4f1187-265b-4a9d-9522-9f157016510f" providerId="ADAL" clId="{FC619BEE-6E80-4EB3-9D17-09F045825CE5}" dt="2022-04-06T13:24:35.199" v="133" actId="20577"/>
        <pc:sldMkLst>
          <pc:docMk/>
          <pc:sldMk cId="191948487" sldId="316"/>
        </pc:sldMkLst>
        <pc:spChg chg="mod">
          <ac:chgData name="Simon Pras" userId="ed4f1187-265b-4a9d-9522-9f157016510f" providerId="ADAL" clId="{FC619BEE-6E80-4EB3-9D17-09F045825CE5}" dt="2022-04-06T13:24:32.294" v="131" actId="20577"/>
          <ac:spMkLst>
            <pc:docMk/>
            <pc:sldMk cId="191948487" sldId="316"/>
            <ac:spMk id="2" creationId="{8A57472F-23B3-42AB-A189-5BE7CB9CFCF2}"/>
          </ac:spMkLst>
        </pc:spChg>
        <pc:spChg chg="mod">
          <ac:chgData name="Simon Pras" userId="ed4f1187-265b-4a9d-9522-9f157016510f" providerId="ADAL" clId="{FC619BEE-6E80-4EB3-9D17-09F045825CE5}" dt="2022-04-06T13:24:35.199" v="133" actId="20577"/>
          <ac:spMkLst>
            <pc:docMk/>
            <pc:sldMk cId="191948487" sldId="316"/>
            <ac:spMk id="3" creationId="{A8129015-1FC6-4E4C-B261-E224A9B34B20}"/>
          </ac:spMkLst>
        </pc:spChg>
      </pc:sldChg>
      <pc:sldChg chg="modSp mod">
        <pc:chgData name="Simon Pras" userId="ed4f1187-265b-4a9d-9522-9f157016510f" providerId="ADAL" clId="{FC619BEE-6E80-4EB3-9D17-09F045825CE5}" dt="2022-04-06T13:24:48.407" v="137" actId="20577"/>
        <pc:sldMkLst>
          <pc:docMk/>
          <pc:sldMk cId="80796367" sldId="317"/>
        </pc:sldMkLst>
        <pc:spChg chg="mod">
          <ac:chgData name="Simon Pras" userId="ed4f1187-265b-4a9d-9522-9f157016510f" providerId="ADAL" clId="{FC619BEE-6E80-4EB3-9D17-09F045825CE5}" dt="2022-04-06T13:24:48.407" v="137" actId="20577"/>
          <ac:spMkLst>
            <pc:docMk/>
            <pc:sldMk cId="80796367" sldId="317"/>
            <ac:spMk id="2" creationId="{962CFFA0-943C-48B6-BD6F-BA5B2BC18B64}"/>
          </ac:spMkLst>
        </pc:spChg>
      </pc:sldChg>
      <pc:sldChg chg="modSp mod">
        <pc:chgData name="Simon Pras" userId="ed4f1187-265b-4a9d-9522-9f157016510f" providerId="ADAL" clId="{FC619BEE-6E80-4EB3-9D17-09F045825CE5}" dt="2022-04-06T13:24:59.112" v="139" actId="20577"/>
        <pc:sldMkLst>
          <pc:docMk/>
          <pc:sldMk cId="1878173377" sldId="318"/>
        </pc:sldMkLst>
        <pc:spChg chg="mod">
          <ac:chgData name="Simon Pras" userId="ed4f1187-265b-4a9d-9522-9f157016510f" providerId="ADAL" clId="{FC619BEE-6E80-4EB3-9D17-09F045825CE5}" dt="2022-04-06T13:24:59.112" v="139" actId="20577"/>
          <ac:spMkLst>
            <pc:docMk/>
            <pc:sldMk cId="1878173377" sldId="318"/>
            <ac:spMk id="3" creationId="{550E017D-AEC8-4938-AFB4-628720811ED6}"/>
          </ac:spMkLst>
        </pc:spChg>
      </pc:sldChg>
      <pc:sldChg chg="addSp delSp modSp mod modClrScheme chgLayout">
        <pc:chgData name="Simon Pras" userId="ed4f1187-265b-4a9d-9522-9f157016510f" providerId="ADAL" clId="{FC619BEE-6E80-4EB3-9D17-09F045825CE5}" dt="2022-04-06T12:47:43.046" v="127" actId="14100"/>
        <pc:sldMkLst>
          <pc:docMk/>
          <pc:sldMk cId="1267450951" sldId="319"/>
        </pc:sldMkLst>
        <pc:spChg chg="mod ord">
          <ac:chgData name="Simon Pras" userId="ed4f1187-265b-4a9d-9522-9f157016510f" providerId="ADAL" clId="{FC619BEE-6E80-4EB3-9D17-09F045825CE5}" dt="2022-04-06T12:45:49.608" v="50" actId="20577"/>
          <ac:spMkLst>
            <pc:docMk/>
            <pc:sldMk cId="1267450951" sldId="319"/>
            <ac:spMk id="2" creationId="{CD55BEE8-6931-43A4-B446-DE95FC99A422}"/>
          </ac:spMkLst>
        </pc:spChg>
        <pc:spChg chg="add del">
          <ac:chgData name="Simon Pras" userId="ed4f1187-265b-4a9d-9522-9f157016510f" providerId="ADAL" clId="{FC619BEE-6E80-4EB3-9D17-09F045825CE5}" dt="2022-04-06T12:45:12.301" v="4" actId="26606"/>
          <ac:spMkLst>
            <pc:docMk/>
            <pc:sldMk cId="1267450951" sldId="319"/>
            <ac:spMk id="3" creationId="{66687DDC-4E2A-45BD-9E66-A55F0FC69A72}"/>
          </ac:spMkLst>
        </pc:spChg>
        <pc:spChg chg="add del mod">
          <ac:chgData name="Simon Pras" userId="ed4f1187-265b-4a9d-9522-9f157016510f" providerId="ADAL" clId="{FC619BEE-6E80-4EB3-9D17-09F045825CE5}" dt="2022-04-06T12:45:12.298" v="3" actId="26606"/>
          <ac:spMkLst>
            <pc:docMk/>
            <pc:sldMk cId="1267450951" sldId="319"/>
            <ac:spMk id="71" creationId="{93C27833-3177-08CF-AB7A-F4FEBB7F332F}"/>
          </ac:spMkLst>
        </pc:spChg>
        <pc:spChg chg="add mod">
          <ac:chgData name="Simon Pras" userId="ed4f1187-265b-4a9d-9522-9f157016510f" providerId="ADAL" clId="{FC619BEE-6E80-4EB3-9D17-09F045825CE5}" dt="2022-04-06T12:45:12.301" v="4" actId="26606"/>
          <ac:spMkLst>
            <pc:docMk/>
            <pc:sldMk cId="1267450951" sldId="319"/>
            <ac:spMk id="1028" creationId="{0826A208-DA79-B1B0-EA21-C157A7E8D60D}"/>
          </ac:spMkLst>
        </pc:spChg>
        <pc:picChg chg="add mod">
          <ac:chgData name="Simon Pras" userId="ed4f1187-265b-4a9d-9522-9f157016510f" providerId="ADAL" clId="{FC619BEE-6E80-4EB3-9D17-09F045825CE5}" dt="2022-04-06T12:47:43.046" v="127" actId="14100"/>
          <ac:picMkLst>
            <pc:docMk/>
            <pc:sldMk cId="1267450951" sldId="319"/>
            <ac:picMk id="1026" creationId="{05D77A88-2BF8-4B9D-A85F-A2DB80D0747E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49225C73-1633-42F1-AB3B-7CB183E5F8B8}">
      <dgm:prSet/>
      <dgm:spPr/>
      <dgm:t>
        <a:bodyPr rtlCol="0"/>
        <a:lstStyle/>
        <a:p>
          <a:pPr rtl="0">
            <a:defRPr cap="all"/>
          </a:pPr>
          <a:r>
            <a:rPr lang="nl-NL" noProof="0" dirty="0" err="1"/>
            <a:t>Niewssite</a:t>
          </a:r>
          <a:endParaRPr lang="nl-NL" noProof="0" dirty="0"/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nl-NL" noProof="0" dirty="0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nl-NL" noProof="0" dirty="0"/>
        </a:p>
      </dgm:t>
    </dgm:pt>
    <dgm:pt modelId="{1C383F32-22E8-4F62-A3E0-BDC3D5F48992}">
      <dgm:prSet/>
      <dgm:spPr/>
      <dgm:t>
        <a:bodyPr rtlCol="0"/>
        <a:lstStyle/>
        <a:p>
          <a:pPr rtl="0">
            <a:defRPr cap="all"/>
          </a:pPr>
          <a:r>
            <a:rPr lang="nl-NL" noProof="0" dirty="0" err="1"/>
            <a:t>php</a:t>
          </a:r>
          <a:endParaRPr lang="nl-NL" noProof="0" dirty="0"/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nl-NL" noProof="0" dirty="0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nl-NL" noProof="0" dirty="0"/>
        </a:p>
      </dgm:t>
    </dgm:pt>
    <dgm:pt modelId="{2A3954D6-80EE-4C3D-B222-3D515C480E19}">
      <dgm:prSet/>
      <dgm:spPr/>
      <dgm:t>
        <a:bodyPr rtlCol="0"/>
        <a:lstStyle/>
        <a:p>
          <a:pPr rtl="0">
            <a:defRPr cap="all"/>
          </a:pPr>
          <a:r>
            <a:rPr lang="nl-NL" noProof="0" dirty="0" err="1"/>
            <a:t>mysql</a:t>
          </a:r>
          <a:endParaRPr lang="nl-NL" noProof="0" dirty="0"/>
        </a:p>
      </dgm:t>
    </dgm:pt>
    <dgm:pt modelId="{FBCE0763-AADE-4A57-9C65-B4D6F6AC8846}" type="parTrans" cxnId="{32FED593-ABF3-4DC0-A825-D89A6E99D142}">
      <dgm:prSet/>
      <dgm:spPr/>
      <dgm:t>
        <a:bodyPr/>
        <a:lstStyle/>
        <a:p>
          <a:endParaRPr lang="en-NL"/>
        </a:p>
      </dgm:t>
    </dgm:pt>
    <dgm:pt modelId="{DB11430C-3B37-422C-B41F-364DDB579756}" type="sibTrans" cxnId="{32FED593-ABF3-4DC0-A825-D89A6E99D142}">
      <dgm:prSet/>
      <dgm:spPr/>
      <dgm:t>
        <a:bodyPr/>
        <a:lstStyle/>
        <a:p>
          <a:endParaRPr lang="en-NL"/>
        </a:p>
      </dgm:t>
    </dgm:pt>
    <dgm:pt modelId="{B1F99462-1636-41D2-8B40-1082705EFF66}" type="pres">
      <dgm:prSet presAssocID="{01A66772-F185-4D58-B8BB-E9370D7A7A2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F05A245-1632-44DB-8703-06393C7FC3B4}" type="pres">
      <dgm:prSet presAssocID="{49225C73-1633-42F1-AB3B-7CB183E5F8B8}" presName="hierRoot1" presStyleCnt="0"/>
      <dgm:spPr/>
    </dgm:pt>
    <dgm:pt modelId="{34E468C6-D7EC-454F-8318-A09B1124C37B}" type="pres">
      <dgm:prSet presAssocID="{49225C73-1633-42F1-AB3B-7CB183E5F8B8}" presName="composite" presStyleCnt="0"/>
      <dgm:spPr/>
    </dgm:pt>
    <dgm:pt modelId="{5E4FA274-50C7-45B3-A008-36F08888E24E}" type="pres">
      <dgm:prSet presAssocID="{49225C73-1633-42F1-AB3B-7CB183E5F8B8}" presName="background" presStyleLbl="node0" presStyleIdx="0" presStyleCnt="3"/>
      <dgm:spPr/>
    </dgm:pt>
    <dgm:pt modelId="{A6208C83-F345-4B4D-B5B8-D770888351CA}" type="pres">
      <dgm:prSet presAssocID="{49225C73-1633-42F1-AB3B-7CB183E5F8B8}" presName="text" presStyleLbl="fgAcc0" presStyleIdx="0" presStyleCnt="3">
        <dgm:presLayoutVars>
          <dgm:chPref val="3"/>
        </dgm:presLayoutVars>
      </dgm:prSet>
      <dgm:spPr/>
    </dgm:pt>
    <dgm:pt modelId="{F7BC0C6E-7303-4F96-9EAD-9F9168BE1900}" type="pres">
      <dgm:prSet presAssocID="{49225C73-1633-42F1-AB3B-7CB183E5F8B8}" presName="hierChild2" presStyleCnt="0"/>
      <dgm:spPr/>
    </dgm:pt>
    <dgm:pt modelId="{584117CB-8595-4601-AE1A-305F39512012}" type="pres">
      <dgm:prSet presAssocID="{1C383F32-22E8-4F62-A3E0-BDC3D5F48992}" presName="hierRoot1" presStyleCnt="0"/>
      <dgm:spPr/>
    </dgm:pt>
    <dgm:pt modelId="{FCC93B7E-7849-4656-8B3D-445254878E27}" type="pres">
      <dgm:prSet presAssocID="{1C383F32-22E8-4F62-A3E0-BDC3D5F48992}" presName="composite" presStyleCnt="0"/>
      <dgm:spPr/>
    </dgm:pt>
    <dgm:pt modelId="{F596782A-37E7-455D-B1EC-4722CCBD0AE3}" type="pres">
      <dgm:prSet presAssocID="{1C383F32-22E8-4F62-A3E0-BDC3D5F48992}" presName="background" presStyleLbl="node0" presStyleIdx="1" presStyleCnt="3"/>
      <dgm:spPr/>
    </dgm:pt>
    <dgm:pt modelId="{767BB381-F795-4534-B2ED-8D3B2046D05E}" type="pres">
      <dgm:prSet presAssocID="{1C383F32-22E8-4F62-A3E0-BDC3D5F48992}" presName="text" presStyleLbl="fgAcc0" presStyleIdx="1" presStyleCnt="3">
        <dgm:presLayoutVars>
          <dgm:chPref val="3"/>
        </dgm:presLayoutVars>
      </dgm:prSet>
      <dgm:spPr/>
    </dgm:pt>
    <dgm:pt modelId="{B6C12A4C-1FF9-4FEE-B26C-80EBF2229B9C}" type="pres">
      <dgm:prSet presAssocID="{1C383F32-22E8-4F62-A3E0-BDC3D5F48992}" presName="hierChild2" presStyleCnt="0"/>
      <dgm:spPr/>
    </dgm:pt>
    <dgm:pt modelId="{6363D69A-1CAF-4C95-87D3-B68A5AF03BD7}" type="pres">
      <dgm:prSet presAssocID="{2A3954D6-80EE-4C3D-B222-3D515C480E19}" presName="hierRoot1" presStyleCnt="0"/>
      <dgm:spPr/>
    </dgm:pt>
    <dgm:pt modelId="{DA254102-DC22-4C19-8D06-CAE94426524C}" type="pres">
      <dgm:prSet presAssocID="{2A3954D6-80EE-4C3D-B222-3D515C480E19}" presName="composite" presStyleCnt="0"/>
      <dgm:spPr/>
    </dgm:pt>
    <dgm:pt modelId="{1B3AB796-7F15-4410-B31F-62A6B79032F5}" type="pres">
      <dgm:prSet presAssocID="{2A3954D6-80EE-4C3D-B222-3D515C480E19}" presName="background" presStyleLbl="node0" presStyleIdx="2" presStyleCnt="3"/>
      <dgm:spPr/>
    </dgm:pt>
    <dgm:pt modelId="{6EF5BB0D-93E0-45F0-9961-98F51AFE7222}" type="pres">
      <dgm:prSet presAssocID="{2A3954D6-80EE-4C3D-B222-3D515C480E19}" presName="text" presStyleLbl="fgAcc0" presStyleIdx="2" presStyleCnt="3">
        <dgm:presLayoutVars>
          <dgm:chPref val="3"/>
        </dgm:presLayoutVars>
      </dgm:prSet>
      <dgm:spPr/>
    </dgm:pt>
    <dgm:pt modelId="{FF451F01-2B9B-4733-84DE-53CD9645BF14}" type="pres">
      <dgm:prSet presAssocID="{2A3954D6-80EE-4C3D-B222-3D515C480E19}" presName="hierChild2" presStyleCnt="0"/>
      <dgm:spPr/>
    </dgm:pt>
  </dgm:ptLst>
  <dgm:cxnLst>
    <dgm:cxn modelId="{A9154303-8225-4248-91DC-1B0156A35F07}" srcId="{01A66772-F185-4D58-B8BB-E9370D7A7A2B}" destId="{49225C73-1633-42F1-AB3B-7CB183E5F8B8}" srcOrd="0" destOrd="0" parTransId="{1A0E2090-1D4F-438A-8766-B6030CE01ADD}" sibTransId="{9646853A-8964-4519-A5B1-0B7D18B2983D}"/>
    <dgm:cxn modelId="{E44A4A08-B911-4B58-A21A-7FF4C814D304}" type="presOf" srcId="{49225C73-1633-42F1-AB3B-7CB183E5F8B8}" destId="{A6208C83-F345-4B4D-B5B8-D770888351CA}" srcOrd="0" destOrd="0" presId="urn:microsoft.com/office/officeart/2005/8/layout/hierarchy1"/>
    <dgm:cxn modelId="{32684D6B-CC7E-4214-9D96-0E15DDBB0DDD}" type="presOf" srcId="{2A3954D6-80EE-4C3D-B222-3D515C480E19}" destId="{6EF5BB0D-93E0-45F0-9961-98F51AFE7222}" srcOrd="0" destOrd="0" presId="urn:microsoft.com/office/officeart/2005/8/layout/hierarchy1"/>
    <dgm:cxn modelId="{C4CCE57E-E871-46D6-BAD5-880252C95D22}" srcId="{01A66772-F185-4D58-B8BB-E9370D7A7A2B}" destId="{1C383F32-22E8-4F62-A3E0-BDC3D5F48992}" srcOrd="1" destOrd="0" parTransId="{A7920A2F-3244-4159-AF04-6A1D38B7B317}" sibTransId="{8500F72A-2C6D-4FDF-9C1D-CA691380EB0B}"/>
    <dgm:cxn modelId="{C6873A8A-B783-46E5-8659-EBD371A06BA7}" type="presOf" srcId="{01A66772-F185-4D58-B8BB-E9370D7A7A2B}" destId="{B1F99462-1636-41D2-8B40-1082705EFF66}" srcOrd="0" destOrd="0" presId="urn:microsoft.com/office/officeart/2005/8/layout/hierarchy1"/>
    <dgm:cxn modelId="{32FED593-ABF3-4DC0-A825-D89A6E99D142}" srcId="{01A66772-F185-4D58-B8BB-E9370D7A7A2B}" destId="{2A3954D6-80EE-4C3D-B222-3D515C480E19}" srcOrd="2" destOrd="0" parTransId="{FBCE0763-AADE-4A57-9C65-B4D6F6AC8846}" sibTransId="{DB11430C-3B37-422C-B41F-364DDB579756}"/>
    <dgm:cxn modelId="{B27F25DF-871C-46B1-A8CA-0CAB58B4FCD1}" type="presOf" srcId="{1C383F32-22E8-4F62-A3E0-BDC3D5F48992}" destId="{767BB381-F795-4534-B2ED-8D3B2046D05E}" srcOrd="0" destOrd="0" presId="urn:microsoft.com/office/officeart/2005/8/layout/hierarchy1"/>
    <dgm:cxn modelId="{686FB6FB-D847-4174-A5ED-DAD05F803E60}" type="presParOf" srcId="{B1F99462-1636-41D2-8B40-1082705EFF66}" destId="{7F05A245-1632-44DB-8703-06393C7FC3B4}" srcOrd="0" destOrd="0" presId="urn:microsoft.com/office/officeart/2005/8/layout/hierarchy1"/>
    <dgm:cxn modelId="{90593F92-C787-469A-8451-457E177777AF}" type="presParOf" srcId="{7F05A245-1632-44DB-8703-06393C7FC3B4}" destId="{34E468C6-D7EC-454F-8318-A09B1124C37B}" srcOrd="0" destOrd="0" presId="urn:microsoft.com/office/officeart/2005/8/layout/hierarchy1"/>
    <dgm:cxn modelId="{39973C3D-49CD-473A-83E8-5FA9A2114439}" type="presParOf" srcId="{34E468C6-D7EC-454F-8318-A09B1124C37B}" destId="{5E4FA274-50C7-45B3-A008-36F08888E24E}" srcOrd="0" destOrd="0" presId="urn:microsoft.com/office/officeart/2005/8/layout/hierarchy1"/>
    <dgm:cxn modelId="{91320164-BF67-43D5-9260-53CBB8A7D39A}" type="presParOf" srcId="{34E468C6-D7EC-454F-8318-A09B1124C37B}" destId="{A6208C83-F345-4B4D-B5B8-D770888351CA}" srcOrd="1" destOrd="0" presId="urn:microsoft.com/office/officeart/2005/8/layout/hierarchy1"/>
    <dgm:cxn modelId="{323C6745-47F0-4E81-89B9-725B4E142FBA}" type="presParOf" srcId="{7F05A245-1632-44DB-8703-06393C7FC3B4}" destId="{F7BC0C6E-7303-4F96-9EAD-9F9168BE1900}" srcOrd="1" destOrd="0" presId="urn:microsoft.com/office/officeart/2005/8/layout/hierarchy1"/>
    <dgm:cxn modelId="{BCA4F635-5A3F-4A41-839B-BC1F387031DE}" type="presParOf" srcId="{B1F99462-1636-41D2-8B40-1082705EFF66}" destId="{584117CB-8595-4601-AE1A-305F39512012}" srcOrd="1" destOrd="0" presId="urn:microsoft.com/office/officeart/2005/8/layout/hierarchy1"/>
    <dgm:cxn modelId="{C9A15F25-220E-41CC-85A3-7EED44867D21}" type="presParOf" srcId="{584117CB-8595-4601-AE1A-305F39512012}" destId="{FCC93B7E-7849-4656-8B3D-445254878E27}" srcOrd="0" destOrd="0" presId="urn:microsoft.com/office/officeart/2005/8/layout/hierarchy1"/>
    <dgm:cxn modelId="{2859E4F2-CA1D-42BA-8151-93EA8EA4C254}" type="presParOf" srcId="{FCC93B7E-7849-4656-8B3D-445254878E27}" destId="{F596782A-37E7-455D-B1EC-4722CCBD0AE3}" srcOrd="0" destOrd="0" presId="urn:microsoft.com/office/officeart/2005/8/layout/hierarchy1"/>
    <dgm:cxn modelId="{808136D8-A6FE-46A6-BB7E-53061F559450}" type="presParOf" srcId="{FCC93B7E-7849-4656-8B3D-445254878E27}" destId="{767BB381-F795-4534-B2ED-8D3B2046D05E}" srcOrd="1" destOrd="0" presId="urn:microsoft.com/office/officeart/2005/8/layout/hierarchy1"/>
    <dgm:cxn modelId="{6CA32B6F-FF26-418D-B55E-F81940AF85B9}" type="presParOf" srcId="{584117CB-8595-4601-AE1A-305F39512012}" destId="{B6C12A4C-1FF9-4FEE-B26C-80EBF2229B9C}" srcOrd="1" destOrd="0" presId="urn:microsoft.com/office/officeart/2005/8/layout/hierarchy1"/>
    <dgm:cxn modelId="{4589045A-4BA6-4E53-94B5-CC5B02DC82DC}" type="presParOf" srcId="{B1F99462-1636-41D2-8B40-1082705EFF66}" destId="{6363D69A-1CAF-4C95-87D3-B68A5AF03BD7}" srcOrd="2" destOrd="0" presId="urn:microsoft.com/office/officeart/2005/8/layout/hierarchy1"/>
    <dgm:cxn modelId="{FA18C194-734D-4A68-9B16-0C4D085199B0}" type="presParOf" srcId="{6363D69A-1CAF-4C95-87D3-B68A5AF03BD7}" destId="{DA254102-DC22-4C19-8D06-CAE94426524C}" srcOrd="0" destOrd="0" presId="urn:microsoft.com/office/officeart/2005/8/layout/hierarchy1"/>
    <dgm:cxn modelId="{94838462-4F21-43D5-B578-DCAAA0F831C5}" type="presParOf" srcId="{DA254102-DC22-4C19-8D06-CAE94426524C}" destId="{1B3AB796-7F15-4410-B31F-62A6B79032F5}" srcOrd="0" destOrd="0" presId="urn:microsoft.com/office/officeart/2005/8/layout/hierarchy1"/>
    <dgm:cxn modelId="{F69E6D50-B179-4B4C-8E1D-BC10AE56F67E}" type="presParOf" srcId="{DA254102-DC22-4C19-8D06-CAE94426524C}" destId="{6EF5BB0D-93E0-45F0-9961-98F51AFE7222}" srcOrd="1" destOrd="0" presId="urn:microsoft.com/office/officeart/2005/8/layout/hierarchy1"/>
    <dgm:cxn modelId="{81E63135-9E1D-4F01-8EF3-BEB5B66CB1C2}" type="presParOf" srcId="{6363D69A-1CAF-4C95-87D3-B68A5AF03BD7}" destId="{FF451F01-2B9B-4733-84DE-53CD9645BF1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4FA274-50C7-45B3-A008-36F08888E24E}">
      <dsp:nvSpPr>
        <dsp:cNvPr id="0" name=""/>
        <dsp:cNvSpPr/>
      </dsp:nvSpPr>
      <dsp:spPr>
        <a:xfrm>
          <a:off x="0" y="877323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208C83-F345-4B4D-B5B8-D770888351CA}">
      <dsp:nvSpPr>
        <dsp:cNvPr id="0" name=""/>
        <dsp:cNvSpPr/>
      </dsp:nvSpPr>
      <dsp:spPr>
        <a:xfrm>
          <a:off x="314325" y="1175932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rtlCol="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NL" sz="3700" kern="1200" noProof="0" dirty="0" err="1"/>
            <a:t>Niewssite</a:t>
          </a:r>
          <a:endParaRPr lang="nl-NL" sz="3700" kern="1200" noProof="0" dirty="0"/>
        </a:p>
      </dsp:txBody>
      <dsp:txXfrm>
        <a:off x="366939" y="1228546"/>
        <a:ext cx="2723696" cy="1691139"/>
      </dsp:txXfrm>
    </dsp:sp>
    <dsp:sp modelId="{F596782A-37E7-455D-B1EC-4722CCBD0AE3}">
      <dsp:nvSpPr>
        <dsp:cNvPr id="0" name=""/>
        <dsp:cNvSpPr/>
      </dsp:nvSpPr>
      <dsp:spPr>
        <a:xfrm>
          <a:off x="3457574" y="877323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7BB381-F795-4534-B2ED-8D3B2046D05E}">
      <dsp:nvSpPr>
        <dsp:cNvPr id="0" name=""/>
        <dsp:cNvSpPr/>
      </dsp:nvSpPr>
      <dsp:spPr>
        <a:xfrm>
          <a:off x="3771899" y="1175932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rtlCol="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NL" sz="3700" kern="1200" noProof="0" dirty="0" err="1"/>
            <a:t>php</a:t>
          </a:r>
          <a:endParaRPr lang="nl-NL" sz="3700" kern="1200" noProof="0" dirty="0"/>
        </a:p>
      </dsp:txBody>
      <dsp:txXfrm>
        <a:off x="3824513" y="1228546"/>
        <a:ext cx="2723696" cy="1691139"/>
      </dsp:txXfrm>
    </dsp:sp>
    <dsp:sp modelId="{1B3AB796-7F15-4410-B31F-62A6B79032F5}">
      <dsp:nvSpPr>
        <dsp:cNvPr id="0" name=""/>
        <dsp:cNvSpPr/>
      </dsp:nvSpPr>
      <dsp:spPr>
        <a:xfrm>
          <a:off x="6915149" y="877323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F5BB0D-93E0-45F0-9961-98F51AFE7222}">
      <dsp:nvSpPr>
        <dsp:cNvPr id="0" name=""/>
        <dsp:cNvSpPr/>
      </dsp:nvSpPr>
      <dsp:spPr>
        <a:xfrm>
          <a:off x="7229475" y="1175932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rtlCol="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NL" sz="3700" kern="1200" noProof="0" dirty="0" err="1"/>
            <a:t>mysql</a:t>
          </a:r>
          <a:endParaRPr lang="nl-NL" sz="3700" kern="1200" noProof="0" dirty="0"/>
        </a:p>
      </dsp:txBody>
      <dsp:txXfrm>
        <a:off x="7282089" y="1228546"/>
        <a:ext cx="2723696" cy="1691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4316A-C266-43AD-B3AA-3993B2A1654C}" type="datetime1">
              <a:rPr lang="nl-NL" smtClean="0"/>
              <a:t>6-4-2022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AF71FC-3E77-44FD-BCE1-E160D97B5C82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97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68F13B-6577-48F4-BC3F-3FCF0BA8428D}" type="datetime1">
              <a:rPr lang="nl-NL" smtClean="0"/>
              <a:pPr/>
              <a:t>6-4-2022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6456DE3-4E01-4AFD-AD42-42312842ED89}" type="slidenum">
              <a:rPr lang="nl-NL" noProof="0" smtClean="0"/>
              <a:t>‹#›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nl-NL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nl-NL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nl-NL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nl-NL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 useBgFill="1">
        <p:nvSpPr>
          <p:cNvPr id="10" name="Rechthoek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hthoek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hthoek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e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Rechte verbindingslijn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Rechte verbindingslijn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nl-NL" noProof="0" dirty="0"/>
          </a:p>
        </p:txBody>
      </p:sp>
      <p:sp>
        <p:nvSpPr>
          <p:cNvPr id="20" name="Tijdelijke aanduiding voor datum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EFE3A878-499F-4C15-9D3F-F1367D782392}" type="datetime1">
              <a:rPr lang="nl-NL" noProof="0" smtClean="0"/>
              <a:t>6-4-2022</a:t>
            </a:fld>
            <a:endParaRPr lang="nl-NL" noProof="0" dirty="0"/>
          </a:p>
        </p:txBody>
      </p:sp>
      <p:sp>
        <p:nvSpPr>
          <p:cNvPr id="21" name="Tijdelijke aanduiding voor voettekst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22" name="Tijdelijke aanduiding voor dianumm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nl-NL" noProof="0" smtClean="0"/>
              <a:t>‹#›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95F030-8021-4F45-B6D1-3AFF122B8A37}" type="datetime1">
              <a:rPr lang="nl-NL" noProof="0" smtClean="0"/>
              <a:t>6-4-2022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‹#›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hoek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 useBgFill="1">
        <p:nvSpPr>
          <p:cNvPr id="23" name="Rechthoek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hthoek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hthoek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grpSp>
        <p:nvGrpSpPr>
          <p:cNvPr id="16" name="Groe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Rechte verbindingslijn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Rechte verbindingslijn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963C739F-3C46-46A3-988F-6F4F509DC40C}" type="datetime1">
              <a:rPr lang="nl-NL" noProof="0" smtClean="0"/>
              <a:t>6-4-2022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nl-NL" noProof="0" smtClean="0"/>
              <a:t>‹#›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53882-8754-447A-B4DE-46D1E3963A43}" type="datetime1">
              <a:rPr lang="nl-NL" noProof="0" smtClean="0"/>
              <a:t>6-4-2022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‹#›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9DC6CC-F3DB-4693-A6CA-CCF5736615BA}" type="datetime1">
              <a:rPr lang="nl-NL" noProof="0" smtClean="0"/>
              <a:t>6-4-2022</a:t>
            </a:fld>
            <a:endParaRPr lang="nl-NL" noProof="0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‹#›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738E89-4078-4BE6-B278-9066E07C4A8E}" type="datetime1">
              <a:rPr lang="nl-NL" noProof="0" smtClean="0"/>
              <a:t>6-4-2022</a:t>
            </a:fld>
            <a:endParaRPr lang="nl-NL" noProof="0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‹#›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ABAD27-653C-4BF7-94C2-C8CA0646FFC5}" type="datetime1">
              <a:rPr lang="nl-NL" noProof="0" smtClean="0"/>
              <a:t>6-4-2022</a:t>
            </a:fld>
            <a:endParaRPr lang="nl-NL" noProof="0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‹#›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8" name="Tijdelijke aanduiding voor datum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2E4AD147-3D3E-46DF-9183-D199DD7675BE}" type="datetime1">
              <a:rPr lang="nl-NL" noProof="0" smtClean="0"/>
              <a:t>6-4-2022</a:t>
            </a:fld>
            <a:endParaRPr lang="nl-NL" noProof="0" dirty="0"/>
          </a:p>
        </p:txBody>
      </p:sp>
      <p:sp>
        <p:nvSpPr>
          <p:cNvPr id="9" name="Tijdelijke aanduiding voor voettekst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nl-NL" noProof="0" dirty="0"/>
          </a:p>
        </p:txBody>
      </p:sp>
      <p:sp>
        <p:nvSpPr>
          <p:cNvPr id="11" name="Tijdelijke aanduiding voor dianumm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nl-NL" noProof="0" smtClean="0"/>
              <a:t>‹#›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afbeelding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601F02BC-D398-4A01-9B8A-F48CECBF3668}" type="datetime1">
              <a:rPr lang="nl-NL" noProof="0" smtClean="0"/>
              <a:t>6-4-2022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hthoek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7" name="Rechthoek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hthoek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nl-NL" noProof="0" dirty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465149C-8CC6-4C6C-9991-2BFAA5A8EBB6}" type="datetime1">
              <a:rPr lang="nl-NL" noProof="0" smtClean="0"/>
              <a:t>6-4-2022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nl-NL" noProof="0" smtClean="0"/>
              <a:t>‹#›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2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illustraties van bloem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hthoek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hthoek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 rtlCol="0">
            <a:normAutofit/>
          </a:bodyPr>
          <a:lstStyle/>
          <a:p>
            <a:r>
              <a:rPr lang="nl-NL" dirty="0"/>
              <a:t>Dagelijks papier</a:t>
            </a:r>
            <a:endParaRPr lang="nl-NL" sz="6800" dirty="0"/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nl-NL" sz="1800" dirty="0"/>
              <a:t>Simon </a:t>
            </a:r>
            <a:r>
              <a:rPr lang="nl-NL" sz="1800" dirty="0" err="1"/>
              <a:t>Pras</a:t>
            </a:r>
            <a:r>
              <a:rPr lang="nl-NL" sz="1800" dirty="0"/>
              <a:t> en Finn de Schepper</a:t>
            </a:r>
          </a:p>
        </p:txBody>
      </p:sp>
      <p:sp>
        <p:nvSpPr>
          <p:cNvPr id="77" name="Rechthoek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Rechte verbindingslijn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chte verbindingslijn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Rechte verbindingslijn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CC9C601-921A-606A-0F3A-5DA5D9C9F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r>
              <a:rPr lang="en-US" dirty="0"/>
              <a:t>De </a:t>
            </a:r>
            <a:r>
              <a:rPr lang="en-US" dirty="0" err="1"/>
              <a:t>opdracht</a:t>
            </a:r>
            <a:endParaRPr lang="en-US" dirty="0"/>
          </a:p>
        </p:txBody>
      </p:sp>
      <p:graphicFrame>
        <p:nvGraphicFramePr>
          <p:cNvPr id="4" name="Tijdelijke aanduiding voor inhoud 2" descr="SmartArt-afbeelding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799599"/>
              </p:ext>
            </p:extLst>
          </p:nvPr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92257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10CEAA-680C-4CAC-B431-7FBC784F4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5E67ED-557B-418F-AE63-99120DA45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968C9F9E-B646-46ED-9E39-7BD245C3F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538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780898-F1D0-43EC-A62E-62482AF8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Taakverdeling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19E139-1965-42B1-AE30-73AED9A5F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SCSS</a:t>
            </a:r>
          </a:p>
          <a:p>
            <a:r>
              <a:rPr lang="en-US" dirty="0"/>
              <a:t>PHP</a:t>
            </a:r>
          </a:p>
          <a:p>
            <a:r>
              <a:rPr lang="en-US" dirty="0"/>
              <a:t>Trello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87411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44E03A-6BC1-4459-8376-83575A1B6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Samenwerking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8FD9081-5B1B-4F40-BD7F-CF4690107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Teamwisseling</a:t>
            </a:r>
            <a:endParaRPr lang="en-US" dirty="0"/>
          </a:p>
          <a:p>
            <a:r>
              <a:rPr lang="en-US" dirty="0" err="1"/>
              <a:t>Aanwezigheid</a:t>
            </a:r>
            <a:endParaRPr lang="en-US" dirty="0"/>
          </a:p>
          <a:p>
            <a:r>
              <a:rPr lang="en-US" dirty="0"/>
              <a:t>Online</a:t>
            </a:r>
          </a:p>
          <a:p>
            <a:r>
              <a:rPr lang="en-US" dirty="0" err="1"/>
              <a:t>Comunicatie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Bijdragen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275100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57472F-23B3-42AB-A189-5BE7CB9CF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Taken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8129015-1FC6-4E4C-B261-E224A9B34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Goed</a:t>
            </a:r>
            <a:r>
              <a:rPr lang="en-US" dirty="0"/>
              <a:t> </a:t>
            </a:r>
            <a:r>
              <a:rPr lang="en-US" dirty="0" err="1"/>
              <a:t>gelukt</a:t>
            </a:r>
            <a:endParaRPr lang="en-US" dirty="0"/>
          </a:p>
          <a:p>
            <a:r>
              <a:rPr lang="en-US" dirty="0"/>
              <a:t>Op schema</a:t>
            </a:r>
          </a:p>
          <a:p>
            <a:r>
              <a:rPr lang="en-US" dirty="0"/>
              <a:t>Deadline</a:t>
            </a:r>
          </a:p>
        </p:txBody>
      </p:sp>
    </p:spTree>
    <p:extLst>
      <p:ext uri="{BB962C8B-B14F-4D97-AF65-F5344CB8AC3E}">
        <p14:creationId xmlns:p14="http://schemas.microsoft.com/office/powerpoint/2010/main" val="191948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CFFA0-943C-48B6-BD6F-BA5B2BC18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  <a:endParaRPr lang="en-NL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29747C0C-9E6A-45FF-AED1-448FEA7B97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1691" y="2103438"/>
            <a:ext cx="7788618" cy="3849687"/>
          </a:xfrm>
        </p:spPr>
      </p:pic>
    </p:spTree>
    <p:extLst>
      <p:ext uri="{BB962C8B-B14F-4D97-AF65-F5344CB8AC3E}">
        <p14:creationId xmlns:p14="http://schemas.microsoft.com/office/powerpoint/2010/main" val="80796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4D8B4-A964-43E2-973F-292B9924F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</a:t>
            </a:r>
            <a:r>
              <a:rPr lang="en-US" dirty="0" err="1"/>
              <a:t>en</a:t>
            </a:r>
            <a:r>
              <a:rPr lang="en-US" dirty="0"/>
              <a:t> tops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50E017D-AEC8-4938-AFB4-628720811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Moeilijk</a:t>
            </a:r>
            <a:r>
              <a:rPr lang="en-US" dirty="0"/>
              <a:t> begin</a:t>
            </a:r>
          </a:p>
          <a:p>
            <a:endParaRPr lang="en-US" dirty="0"/>
          </a:p>
          <a:p>
            <a:r>
              <a:rPr lang="en-US" dirty="0"/>
              <a:t>Goede </a:t>
            </a:r>
            <a:r>
              <a:rPr lang="en-US" dirty="0" err="1"/>
              <a:t>samenwerking</a:t>
            </a:r>
            <a:endParaRPr lang="en-US" dirty="0"/>
          </a:p>
          <a:p>
            <a:r>
              <a:rPr lang="en-US" dirty="0"/>
              <a:t>Git</a:t>
            </a:r>
          </a:p>
          <a:p>
            <a:r>
              <a:rPr lang="en-US" dirty="0"/>
              <a:t>Trello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878173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55BEE8-6931-43A4-B446-DE95FC99A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endParaRPr lang="en-NL" dirty="0"/>
          </a:p>
        </p:txBody>
      </p:sp>
      <p:sp>
        <p:nvSpPr>
          <p:cNvPr id="1028" name="Content Placeholder 2">
            <a:extLst>
              <a:ext uri="{FF2B5EF4-FFF2-40B4-BE49-F238E27FC236}">
                <a16:creationId xmlns:a16="http://schemas.microsoft.com/office/drawing/2014/main" id="{0826A208-DA79-B1B0-EA21-C157A7E8D6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/>
          <a:p>
            <a:endParaRPr lang="en-US"/>
          </a:p>
        </p:txBody>
      </p:sp>
      <p:pic>
        <p:nvPicPr>
          <p:cNvPr id="1026" name="Picture 2" descr="Warhammer fantasy - 2400pts End times - Vampire counts vs. Bretonnia -  batrep/vlog #58 - YouTube">
            <a:extLst>
              <a:ext uri="{FF2B5EF4-FFF2-40B4-BE49-F238E27FC236}">
                <a16:creationId xmlns:a16="http://schemas.microsoft.com/office/drawing/2014/main" id="{05D77A88-2BF8-4B9D-A85F-A2DB80D074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5" r="1313" b="2"/>
          <a:stretch/>
        </p:blipFill>
        <p:spPr bwMode="auto">
          <a:xfrm>
            <a:off x="0" y="-1196385"/>
            <a:ext cx="12192000" cy="9273585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74509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775_TF11531919" id="{A869E6F8-11C2-4CA0-B132-349898FFA8C9}" vid="{ABC217AA-1B66-46A4-8B2A-62584E62D5B2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2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{ACFFAF47-C54D-4218-A835-85D9E4ED7769}tf11531919_win32</Template>
  <TotalTime>120</TotalTime>
  <Words>41</Words>
  <Application>Microsoft Office PowerPoint</Application>
  <PresentationFormat>Widescreen</PresentationFormat>
  <Paragraphs>30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Avenir Next LT Pro</vt:lpstr>
      <vt:lpstr>Avenir Next LT Pro Light</vt:lpstr>
      <vt:lpstr>Calibri</vt:lpstr>
      <vt:lpstr>Garamond</vt:lpstr>
      <vt:lpstr>SavonVTI</vt:lpstr>
      <vt:lpstr>Dagelijks papier</vt:lpstr>
      <vt:lpstr>De opdracht</vt:lpstr>
      <vt:lpstr>PowerPoint Presentation</vt:lpstr>
      <vt:lpstr>Taakverdeling</vt:lpstr>
      <vt:lpstr>Samenwerking</vt:lpstr>
      <vt:lpstr>Taken</vt:lpstr>
      <vt:lpstr>Planning</vt:lpstr>
      <vt:lpstr>Tips en tops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Dagelijks papier</dc:title>
  <dc:creator>Finn de Schepper</dc:creator>
  <cp:lastModifiedBy>Simon Pras</cp:lastModifiedBy>
  <cp:revision>19</cp:revision>
  <dcterms:created xsi:type="dcterms:W3CDTF">2022-04-05T13:21:10Z</dcterms:created>
  <dcterms:modified xsi:type="dcterms:W3CDTF">2022-04-06T13:25:07Z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